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7"/>
    <p:restoredTop sz="94664"/>
  </p:normalViewPr>
  <p:slideViewPr>
    <p:cSldViewPr snapToGrid="0">
      <p:cViewPr>
        <p:scale>
          <a:sx n="131" d="100"/>
          <a:sy n="131" d="100"/>
        </p:scale>
        <p:origin x="344" y="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4B0E-D9CF-3247-A259-871F5971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083919-A2AF-8F35-231A-EC91BD420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7D7A3-AE74-B6F9-AB7A-E9756B063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881D2-06AC-8918-CEFE-C508CCD1D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0CEFD-288D-B179-5729-9656177C3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98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3C236-B2D8-5718-4C5F-0CA2DEB8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14992-EA5F-13A6-2D81-14C0ADCD8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78E81-097C-65B6-EB3E-4847CD86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6C378-746D-DBC3-39DC-25D8A5932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84541-FC3D-FBE7-881B-19B769BAD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311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6778D8-17EC-7C97-826B-E1CCA70926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E4CF0-9D38-4532-DE09-D6D6B4CCF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FFDF0-53E3-25FE-8A30-62E383B8E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B77FD-6DBA-8EB1-0E69-5E532480E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18849-EE05-B139-FC98-B48EDDD5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85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D682A-663B-E63A-4D94-19DEBB450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6180-B655-4603-88B2-BE25F205C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DF33B-6944-DAA4-25BF-B804D83BC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F922A-70CF-FF28-0D2B-20173F43F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79B15-8BCF-90B2-15AC-4468DA47E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8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1B0E-EDDF-D791-132A-4174A03A4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194FD1-AE3B-74BF-8BE6-CB4E91BBD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95082-46B3-42F0-94F3-41A579859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5F455-A04F-64F9-18D1-AF8CDF60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01E70-38CB-7727-3802-5D3D71B6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8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2BECD-557F-4302-2E78-CF58E4B58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C9C7-BEFB-4F14-4B8D-8335246A9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11A96-29E3-3D40-E116-D48967E9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1FC61-75EE-EB74-F975-311BA5EC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AD8E7-67A5-A9B4-AF37-3E16F0418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BFFCF-3D09-A620-2247-8E5F9EA53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94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9C43C-339C-6BA1-D31B-426CBDC1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13A9B-0EFF-5EC9-1A48-5DB6E8A1B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467A3-A549-FA1C-9F12-94707FAC2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3C731-680E-96A3-2352-B55398EE4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44CDE6-D5B8-C7FD-619B-501E42863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28FDE5-1D01-2761-A732-E6989C94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AE45FD-D134-13DE-27F3-AFA81702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EFF30-D279-C8AA-CBAF-CB96BB72C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5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3FF95-FBD8-3978-CED7-8F06DB10D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7B084-C287-015D-092C-F2A0C0A5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18189-4930-AC0D-1DCB-5EDE027C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B9E1A-F9C0-6F52-FA37-0B296E78A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0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D1328A-F9FF-5557-45C1-474E3876E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BB9C43-A102-EF94-876C-BF8B325BE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AE8A3-DD13-20D2-219B-EB9B8411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30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420CD-C4D7-CC88-75C9-72FDC66D9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BFB5B-4AD0-7764-CA36-FAF0C3308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3605C0-27A0-9BC9-2A57-E7A1AC66E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4BEE5-B748-8CCD-6A36-06ABAF1AB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4BA87-7BC7-6F69-AB69-1E1D2939D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3F20E-61F0-653F-C3FD-D91FC74EC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07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27107-A38C-6699-AE9E-D411E1C28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1932AD-E4C6-3039-AA16-D4219B6E19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07C6F-73F8-0BB8-9DE0-0CFEF0102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E087A-A90C-965B-44F4-F37B4829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1FDD7-856E-300C-1953-F7903EB60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635CD-8827-A706-A025-DEF218D7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E2D65C-1E97-F1C1-FD06-9B1EA7574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76717-A33E-9705-6704-7E7C9BD0E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A7F56-0BEB-D7B0-B8B1-98700CE4F8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60A562-B36B-6F4F-8F66-28E9E178DFA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A1B4F-BE19-C32E-BE72-12CC5A730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D8C53-4031-5D64-0357-F9D8B350C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B10DAF-6BE1-6F44-B3DE-48E5E6554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3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2B56147-EBB7-4C8D-1D38-382C2D4F7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705" y="249727"/>
            <a:ext cx="8672590" cy="52789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 descr="A map of the state of south carolina&#10;&#10;Description automatically generated">
            <a:extLst>
              <a:ext uri="{FF2B5EF4-FFF2-40B4-BE49-F238E27FC236}">
                <a16:creationId xmlns:a16="http://schemas.microsoft.com/office/drawing/2014/main" id="{CD7BF39D-588F-E8DC-B52F-05DB7FDF1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1950" y="1329305"/>
            <a:ext cx="3812573" cy="2614891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map of the state of south carolina&#10;&#10;Description automatically generated">
            <a:extLst>
              <a:ext uri="{FF2B5EF4-FFF2-40B4-BE49-F238E27FC236}">
                <a16:creationId xmlns:a16="http://schemas.microsoft.com/office/drawing/2014/main" id="{466BB353-9E24-815F-201E-96A122F03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22" y="1329305"/>
            <a:ext cx="3819629" cy="2614891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854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108" descr="A group of trees with no leaves&#10;&#10;Description automatically generated">
            <a:extLst>
              <a:ext uri="{FF2B5EF4-FFF2-40B4-BE49-F238E27FC236}">
                <a16:creationId xmlns:a16="http://schemas.microsoft.com/office/drawing/2014/main" id="{82F51BB7-D729-904F-5917-6ECE98388B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8416" y="190359"/>
            <a:ext cx="11515167" cy="64772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0674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1128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Federico Iuricich</dc:creator>
  <cp:lastModifiedBy>Federico Iuricich</cp:lastModifiedBy>
  <cp:revision>10</cp:revision>
  <dcterms:created xsi:type="dcterms:W3CDTF">2024-07-24T19:52:58Z</dcterms:created>
  <dcterms:modified xsi:type="dcterms:W3CDTF">2024-07-25T14:41:44Z</dcterms:modified>
</cp:coreProperties>
</file>

<file path=docProps/thumbnail.jpeg>
</file>